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9ED9-E036-DAA0-DB95-1A7778EDA585}" v="677" dt="2021-06-11T08:15:54.313"/>
    <p1510:client id="{9E4898CE-2D81-72C3-E71D-83BC01136889}" v="2789" dt="2021-06-10T15:54:13.659"/>
    <p1510:client id="{D4907D02-2B4F-C7FD-CA24-C6F140FAA861}" v="175" dt="2021-06-11T08:31:41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23.06.2021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" TargetMode="External"/><Relationship Id="rId2" Type="http://schemas.openxmlformats.org/officeDocument/2006/relationships/hyperlink" Target="http://www.Wikipedia.p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50531B-AB71-4F75-8B87-4E0CA89F7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7200" b="1">
                <a:cs typeface="Calibri Light"/>
              </a:rPr>
              <a:t>BEZPIECZNE WAKACJE</a:t>
            </a:r>
            <a:r>
              <a:rPr lang="pl-PL" b="1">
                <a:cs typeface="Calibri Light"/>
              </a:rPr>
              <a:t> </a:t>
            </a:r>
            <a:endParaRPr lang="pl-PL" b="1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5AD378D-8BC6-409B-931C-BB2A76570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Wakacje to okres beztroski dla każdej osoby, ale czy w tym czasie potrafimy zadbać o swoje bezpieczeństwo? Na kolejnych slajdach przedstawię zasady, o których warto pamiętać podczas wakacji.</a:t>
            </a:r>
          </a:p>
          <a:p>
            <a:r>
              <a:rPr lang="pl-PL" b="1" dirty="0">
                <a:cs typeface="Calibri"/>
              </a:rPr>
              <a:t>ZAPRASZAM!</a:t>
            </a:r>
          </a:p>
        </p:txBody>
      </p:sp>
    </p:spTree>
    <p:extLst>
      <p:ext uri="{BB962C8B-B14F-4D97-AF65-F5344CB8AC3E}">
        <p14:creationId xmlns:p14="http://schemas.microsoft.com/office/powerpoint/2010/main" val="192304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656B7-F301-443C-8BE5-A5B843988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2189"/>
            <a:ext cx="10224430" cy="1119789"/>
          </a:xfrm>
        </p:spPr>
        <p:txBody>
          <a:bodyPr>
            <a:normAutofit/>
          </a:bodyPr>
          <a:lstStyle/>
          <a:p>
            <a:pPr algn="ctr"/>
            <a:r>
              <a:rPr lang="pl-PL" sz="4400" b="1">
                <a:cs typeface="Calibri Light"/>
              </a:rPr>
              <a:t>OGNISKA W LESIE</a:t>
            </a:r>
          </a:p>
        </p:txBody>
      </p:sp>
      <p:pic>
        <p:nvPicPr>
          <p:cNvPr id="5" name="Obraz 5" descr="Obraz zawierający drzewo, przyroda, trawa, zewnętrzne&#10;&#10;Opis wygenerowany automatycznie">
            <a:extLst>
              <a:ext uri="{FF2B5EF4-FFF2-40B4-BE49-F238E27FC236}">
                <a16:creationId xmlns:a16="http://schemas.microsoft.com/office/drawing/2014/main" id="{F4797417-BB66-4070-B9BA-64B03C1513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410" r="14410"/>
          <a:stretch/>
        </p:blipFill>
        <p:spPr>
          <a:xfrm>
            <a:off x="5183188" y="1558925"/>
            <a:ext cx="6172200" cy="4873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4400CF-F0F0-4B7B-89CB-6DB59D26F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60617"/>
            <a:ext cx="3932237" cy="32860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Rozpalanie ognisk w lesie jest bardzo niebezpieczne, ponieważ latem lasy są wysuszone i przy chwili nieuwagi, przez jedno ognisko może zapalić się cały las.</a:t>
            </a:r>
          </a:p>
        </p:txBody>
      </p:sp>
    </p:spTree>
    <p:extLst>
      <p:ext uri="{BB962C8B-B14F-4D97-AF65-F5344CB8AC3E}">
        <p14:creationId xmlns:p14="http://schemas.microsoft.com/office/powerpoint/2010/main" val="270952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F04027-3482-4D93-8475-CF9B5EEB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62" y="-297070"/>
            <a:ext cx="9685337" cy="1473200"/>
          </a:xfrm>
        </p:spPr>
        <p:txBody>
          <a:bodyPr>
            <a:normAutofit/>
          </a:bodyPr>
          <a:lstStyle/>
          <a:p>
            <a:pPr algn="ctr"/>
            <a:r>
              <a:rPr lang="pl-PL" sz="4400" b="1">
                <a:cs typeface="Calibri Light"/>
              </a:rPr>
              <a:t>KĄPIEL BEZ OPIEKI</a:t>
            </a:r>
          </a:p>
        </p:txBody>
      </p:sp>
      <p:pic>
        <p:nvPicPr>
          <p:cNvPr id="5" name="Obraz 5" descr="Obraz zawierający zewnętrzne, woda, sport, niebo&#10;&#10;Opis wygenerowany automatycznie">
            <a:extLst>
              <a:ext uri="{FF2B5EF4-FFF2-40B4-BE49-F238E27FC236}">
                <a16:creationId xmlns:a16="http://schemas.microsoft.com/office/drawing/2014/main" id="{6A94763B-0026-4C41-895D-2F02FCB134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198" r="12198"/>
          <a:stretch/>
        </p:blipFill>
        <p:spPr>
          <a:xfrm>
            <a:off x="5246688" y="1533525"/>
            <a:ext cx="6172200" cy="4873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5912FC-8D3E-449A-8EA7-221166A7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462" y="1710634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Nawet jak jesteś świetnym pływakiem, nie wchodź do wody bez opieki osoby dorosłej.  Gdy złapie cię skurcz możesz nie mieć w pobliżu osoby, która udzieliła by ci pomocy. Niestety może skończyć się to tragicznie.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A991001-BA8E-4C8D-8200-585B953030CF}"/>
              </a:ext>
            </a:extLst>
          </p:cNvPr>
          <p:cNvSpPr txBox="1"/>
          <p:nvPr/>
        </p:nvSpPr>
        <p:spPr>
          <a:xfrm flipH="1" flipV="1">
            <a:off x="4800600" y="7062232"/>
            <a:ext cx="76200" cy="3164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97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D9FC8C-1F18-4BE5-A633-EF56EBA4F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500"/>
            <a:ext cx="10993437" cy="1066800"/>
          </a:xfrm>
        </p:spPr>
        <p:txBody>
          <a:bodyPr>
            <a:normAutofit/>
          </a:bodyPr>
          <a:lstStyle/>
          <a:p>
            <a:pPr algn="ctr"/>
            <a:r>
              <a:rPr lang="pl-PL" sz="4400" b="1">
                <a:cs typeface="Calibri Light"/>
              </a:rPr>
              <a:t>ZABAWA PRZY DRODZE</a:t>
            </a:r>
          </a:p>
        </p:txBody>
      </p:sp>
      <p:pic>
        <p:nvPicPr>
          <p:cNvPr id="5" name="Obraz 5" descr="Obraz zawierający niebo, droga, zewnętrzne, ulica&#10;&#10;Opis wygenerowany automatycznie">
            <a:extLst>
              <a:ext uri="{FF2B5EF4-FFF2-40B4-BE49-F238E27FC236}">
                <a16:creationId xmlns:a16="http://schemas.microsoft.com/office/drawing/2014/main" id="{169EC2DF-51E8-413A-B56B-9DAAE1A1EA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4399" r="14399"/>
          <a:stretch/>
        </p:blipFill>
        <p:spPr>
          <a:xfrm>
            <a:off x="5183188" y="1660525"/>
            <a:ext cx="6172200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7BA0E68-611B-48C0-84F0-FF7507D05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42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cs typeface="Calibri"/>
              </a:rPr>
              <a:t>Zabawa przy jezdni jest bardzo niebezpieczna, ponieważ nie każdy kierowca może cię zauważyć i w porę zahamować, a skutki tej zabawy mogą być tragiczne.</a:t>
            </a:r>
          </a:p>
        </p:txBody>
      </p:sp>
    </p:spTree>
    <p:extLst>
      <p:ext uri="{BB962C8B-B14F-4D97-AF65-F5344CB8AC3E}">
        <p14:creationId xmlns:p14="http://schemas.microsoft.com/office/powerpoint/2010/main" val="385468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1AA23-9E0C-4C64-A2AC-FDBC2283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-393700"/>
            <a:ext cx="10955337" cy="1600200"/>
          </a:xfrm>
        </p:spPr>
        <p:txBody>
          <a:bodyPr>
            <a:normAutofit/>
          </a:bodyPr>
          <a:lstStyle/>
          <a:p>
            <a:pPr algn="ctr"/>
            <a:r>
              <a:rPr lang="pl-PL" sz="4400" b="1">
                <a:cs typeface="Calibri Light"/>
              </a:rPr>
              <a:t>UWAŻNA JAZDA ROWEREM</a:t>
            </a:r>
            <a:endParaRPr lang="pl-PL" sz="4400">
              <a:cs typeface="Calibri Light"/>
            </a:endParaRPr>
          </a:p>
        </p:txBody>
      </p:sp>
      <p:pic>
        <p:nvPicPr>
          <p:cNvPr id="5" name="Obraz 5" descr="Obraz zawierający zewnętrzne, droga, jazda, drzewo&#10;&#10;Opis wygenerowany automatycznie">
            <a:extLst>
              <a:ext uri="{FF2B5EF4-FFF2-40B4-BE49-F238E27FC236}">
                <a16:creationId xmlns:a16="http://schemas.microsoft.com/office/drawing/2014/main" id="{B4C26B2B-F47B-4433-A841-6A65CBBC80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761" r="7761"/>
          <a:stretch/>
        </p:blipFill>
        <p:spPr>
          <a:xfrm>
            <a:off x="5183188" y="1558925"/>
            <a:ext cx="6172200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618FD5-6576-4916-8C32-E3BEFAABC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69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Pamiętaj o tym aby jeździć rowerem po miejscach do tego wyznaczonych. Nie zapominaj o odpowiednim oświetleniu twojego roweru przy jeździe wieczorem i o kasku</a:t>
            </a:r>
            <a:r>
              <a:rPr lang="pl-PL" sz="18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41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558F0-FD1A-42EA-BAA1-D75FC2F6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419100"/>
            <a:ext cx="10701337" cy="1485900"/>
          </a:xfrm>
        </p:spPr>
        <p:txBody>
          <a:bodyPr>
            <a:noAutofit/>
          </a:bodyPr>
          <a:lstStyle/>
          <a:p>
            <a:pPr algn="ctr"/>
            <a:r>
              <a:rPr lang="pl-PL" sz="4400" b="1">
                <a:cs typeface="Calibri Light"/>
              </a:rPr>
              <a:t>UWAŻAJ NA MASZYNY ROLNICZE</a:t>
            </a:r>
          </a:p>
        </p:txBody>
      </p:sp>
      <p:pic>
        <p:nvPicPr>
          <p:cNvPr id="5" name="Obraz 5" descr="Obraz zawierający niebo, podłoże, zewnętrzne, maszyna rolnicza&#10;&#10;Opis wygenerowany automatycznie">
            <a:extLst>
              <a:ext uri="{FF2B5EF4-FFF2-40B4-BE49-F238E27FC236}">
                <a16:creationId xmlns:a16="http://schemas.microsoft.com/office/drawing/2014/main" id="{CDE04DB1-D6B0-46EC-ACA7-C71EAAB2CB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434" r="18434"/>
          <a:stretch/>
        </p:blipFill>
        <p:spPr>
          <a:xfrm>
            <a:off x="5322888" y="1431925"/>
            <a:ext cx="6172200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F533CA-44A7-4F2E-9296-8F86E225F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288" y="17145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W trakcie lata dochodzi do wielu prac rolnych. Zabawa przy maszynach rolniczych może być bardzo niebezpieczna, ponieważ rolnik siedzący w ogromnej maszynie nie jest w stanie zauważyć wszystkiego, wtedy bardzo łatwo jest o wypadek.</a:t>
            </a:r>
          </a:p>
        </p:txBody>
      </p:sp>
    </p:spTree>
    <p:extLst>
      <p:ext uri="{BB962C8B-B14F-4D97-AF65-F5344CB8AC3E}">
        <p14:creationId xmlns:p14="http://schemas.microsoft.com/office/powerpoint/2010/main" val="35877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3D3EC-6F8B-461B-AD56-627CD4BD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0"/>
            <a:ext cx="10828337" cy="1066800"/>
          </a:xfrm>
        </p:spPr>
        <p:txBody>
          <a:bodyPr>
            <a:normAutofit/>
          </a:bodyPr>
          <a:lstStyle/>
          <a:p>
            <a:pPr algn="ctr"/>
            <a:r>
              <a:rPr lang="pl-PL" sz="4400" b="1">
                <a:latin typeface="Calibri Light"/>
                <a:cs typeface="Calibri Light"/>
              </a:rPr>
              <a:t>NIESTRZEŻONE KĄPIELISKA </a:t>
            </a:r>
          </a:p>
        </p:txBody>
      </p:sp>
      <p:pic>
        <p:nvPicPr>
          <p:cNvPr id="5" name="Obraz 5" descr="Obraz zawierający tekst, drzewo, zewnętrzne&#10;&#10;Opis wygenerowany automatycznie">
            <a:extLst>
              <a:ext uri="{FF2B5EF4-FFF2-40B4-BE49-F238E27FC236}">
                <a16:creationId xmlns:a16="http://schemas.microsoft.com/office/drawing/2014/main" id="{38012881-AE33-41B5-B5DE-25C40D60EB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752" r="7752"/>
          <a:stretch/>
        </p:blipFill>
        <p:spPr>
          <a:xfrm>
            <a:off x="5183188" y="1622425"/>
            <a:ext cx="6172200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6C0FC0-F7C3-4F52-984B-CEC79F9D9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120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Pławnie w miejscach niestrzeżonych bądź objętych zakazem jest bardzo niebezpieczne. Pamiętaj że ten znak nie stoi tam bez potrzeby.</a:t>
            </a:r>
          </a:p>
        </p:txBody>
      </p:sp>
    </p:spTree>
    <p:extLst>
      <p:ext uri="{BB962C8B-B14F-4D97-AF65-F5344CB8AC3E}">
        <p14:creationId xmlns:p14="http://schemas.microsoft.com/office/powerpoint/2010/main" val="314644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CCC3-6E27-4F36-A1C8-2729D217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278758" cy="66074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cs typeface="Calibri Light"/>
              </a:rPr>
              <a:t>NUMERY ALARMOWE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43ECCB1-CC59-4B41-A817-90FC482313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363" r="4363"/>
          <a:stretch/>
        </p:blipFill>
        <p:spPr>
          <a:xfrm>
            <a:off x="3012010" y="1425835"/>
            <a:ext cx="6172200" cy="4873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91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E11EF9-7BA5-47CD-A7B4-6EFB2671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5794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pl-PL" sz="7200" b="1">
                <a:cs typeface="Calibri Light"/>
              </a:rPr>
              <a:t>ŻYCZĘ BEZPIECZNYCH WAKACJI!</a:t>
            </a:r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3B3894-1AC8-4186-BF3D-CF8394481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8028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pl-PL" dirty="0">
                <a:solidFill>
                  <a:schemeClr val="tx1"/>
                </a:solidFill>
                <a:cs typeface="Calibri"/>
              </a:rPr>
              <a:t>                                                                                                             </a:t>
            </a:r>
            <a:r>
              <a:rPr lang="pl-PL" b="1" dirty="0">
                <a:solidFill>
                  <a:schemeClr val="tx1"/>
                </a:solidFill>
                <a:cs typeface="Calibri"/>
              </a:rPr>
              <a:t>Aleksandra Gilewska </a:t>
            </a:r>
            <a:r>
              <a:rPr lang="pl-PL" b="1" dirty="0" err="1">
                <a:solidFill>
                  <a:schemeClr val="tx1"/>
                </a:solidFill>
                <a:cs typeface="Calibri"/>
              </a:rPr>
              <a:t>VIIIb</a:t>
            </a:r>
            <a:r>
              <a:rPr lang="pl-PL" b="1" dirty="0">
                <a:solidFill>
                  <a:schemeClr val="tx1"/>
                </a:solidFill>
                <a:cs typeface="Calibri"/>
              </a:rPr>
              <a:t>, rok szkolny 2020/21</a:t>
            </a:r>
          </a:p>
          <a:p>
            <a:endParaRPr lang="pl-PL">
              <a:cs typeface="Calibri"/>
            </a:endParaRPr>
          </a:p>
          <a:p>
            <a:r>
              <a:rPr lang="pl-PL" dirty="0">
                <a:cs typeface="Calibri"/>
              </a:rPr>
              <a:t>Źródła: </a:t>
            </a:r>
          </a:p>
          <a:p>
            <a:r>
              <a:rPr lang="pl-PL" dirty="0">
                <a:cs typeface="Calibri"/>
                <a:hlinkClick r:id="rId2"/>
              </a:rPr>
              <a:t>www.Wikipedia.pl</a:t>
            </a:r>
            <a:r>
              <a:rPr lang="pl-PL" dirty="0">
                <a:cs typeface="Calibri"/>
              </a:rPr>
              <a:t>,</a:t>
            </a:r>
          </a:p>
          <a:p>
            <a:r>
              <a:rPr lang="pl-PL" dirty="0">
                <a:cs typeface="Calibri"/>
                <a:hlinkClick r:id="rId3"/>
              </a:rPr>
              <a:t>www.Google.pl</a:t>
            </a:r>
            <a:r>
              <a:rPr lang="pl-PL" dirty="0">
                <a:cs typeface="Calibri"/>
              </a:rPr>
              <a:t> Grafika.</a:t>
            </a:r>
          </a:p>
          <a:p>
            <a:r>
              <a:rPr lang="pl-PL" dirty="0">
                <a:ea typeface="+mn-lt"/>
                <a:cs typeface="+mn-lt"/>
              </a:rPr>
              <a:t>http://umtykocin.pl/mieszkaniec/bezpieczenstwo/</a:t>
            </a:r>
            <a:endParaRPr lang="pl-PL" dirty="0"/>
          </a:p>
          <a:p>
            <a:endParaRPr lang="pl-P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58292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Panoramiczny</PresentationFormat>
  <Paragraphs>23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BEZPIECZNE WAKACJE </vt:lpstr>
      <vt:lpstr>OGNISKA W LESIE</vt:lpstr>
      <vt:lpstr>KĄPIEL BEZ OPIEKI</vt:lpstr>
      <vt:lpstr>ZABAWA PRZY DRODZE</vt:lpstr>
      <vt:lpstr>UWAŻNA JAZDA ROWEREM</vt:lpstr>
      <vt:lpstr>UWAŻAJ NA MASZYNY ROLNICZE</vt:lpstr>
      <vt:lpstr>NIESTRZEŻONE KĄPIELISKA </vt:lpstr>
      <vt:lpstr>NUMERY ALARMOWE</vt:lpstr>
      <vt:lpstr>ŻYCZĘ BEZPIECZNYCH WAKACJI!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dakowicz</dc:creator>
  <cp:lastModifiedBy>Małgorzata Dakowicz</cp:lastModifiedBy>
  <cp:revision>37</cp:revision>
  <dcterms:created xsi:type="dcterms:W3CDTF">2012-08-15T16:54:36Z</dcterms:created>
  <dcterms:modified xsi:type="dcterms:W3CDTF">2021-06-23T11:17:28Z</dcterms:modified>
</cp:coreProperties>
</file>